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Friday Nov. 8</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Abandon Ship Activity</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Your Ethical Code</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use post-it notes and create a gallery walk of information for 6 foundational ethical terms.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73" name="Google Shape;173;p34"/>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74" name="Google Shape;174;p34"/>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75" name="Google Shape;175;p34"/>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76" name="Google Shape;176;p34"/>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182" name="Google Shape;182;p35"/>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183" name="Google Shape;183;p35"/>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184" name="Google Shape;184;p35"/>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185" name="Google Shape;185;p35"/>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186" name="Google Shape;186;p35"/>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187" name="Google Shape;187;p35"/>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06" name="Google Shape;106;p26"/>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07" name="Google Shape;107;p26"/>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13" name="Google Shape;113;p27"/>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14" name="Google Shape;114;p27"/>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20" name="Google Shape;120;p28"/>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21" name="Google Shape;121;p28"/>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22" name="Google Shape;122;p28"/>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23" name="Google Shape;123;p28"/>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29" name="Google Shape;129;p29"/>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30" name="Google Shape;130;p29"/>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0"/>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36" name="Google Shape;136;p30"/>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30"/>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38" name="Google Shape;138;p30"/>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39" name="Google Shape;139;p30"/>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40" name="Google Shape;140;p30"/>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41" name="Google Shape;141;p30"/>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42" name="Google Shape;142;p30"/>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43" name="Google Shape;143;p30"/>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49" name="Google Shape;149;p31"/>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31"/>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31"/>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57" name="Google Shape;157;p32"/>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32"/>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32"/>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65" name="Google Shape;165;p33"/>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66" name="Google Shape;166;p33"/>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67" name="Google Shape;167;p33"/>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